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08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32A85-04C8-407A-BC56-4691BD49A350}" v="523" dt="2021-10-19T02:16:25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6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 중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E622D172-3D50-40A6-8369-7F27A9E072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138056"/>
              </p:ext>
            </p:extLst>
          </p:nvPr>
        </p:nvGraphicFramePr>
        <p:xfrm>
          <a:off x="838200" y="1852362"/>
          <a:ext cx="110277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6962">
                  <a:extLst>
                    <a:ext uri="{9D8B030D-6E8A-4147-A177-3AD203B41FA5}">
                      <a16:colId xmlns:a16="http://schemas.microsoft.com/office/drawing/2014/main" val="1246356292"/>
                    </a:ext>
                  </a:extLst>
                </a:gridCol>
                <a:gridCol w="7260739">
                  <a:extLst>
                    <a:ext uri="{9D8B030D-6E8A-4147-A177-3AD203B41FA5}">
                      <a16:colId xmlns:a16="http://schemas.microsoft.com/office/drawing/2014/main" val="488296448"/>
                    </a:ext>
                  </a:extLst>
                </a:gridCol>
              </a:tblGrid>
              <a:tr h="163531">
                <a:tc>
                  <a:txBody>
                    <a:bodyPr/>
                    <a:lstStyle/>
                    <a:p>
                      <a:pPr rtl="0" fontAlgn="base"/>
                      <a:endParaRPr lang="ko-KR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endParaRPr lang="ko-KR" altLang="en-US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036586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af-ZA" dirty="0" err="1">
                          <a:effectLst/>
                        </a:rPr>
                        <a:t>Header.jsp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ko-KR" altLang="en-US" dirty="0"/>
                        <a:t>모든 페이지에서 공통적으로 사용되는 카테고리를 내포한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77917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af-ZA" dirty="0" err="1">
                          <a:effectLst/>
                        </a:rPr>
                        <a:t>Sidemenu.jsp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재고관리 페이지에서 화면 왼쪽에 나오는 카테고리를 포함한 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921613"/>
                  </a:ext>
                </a:extLst>
              </a:tr>
            </a:tbl>
          </a:graphicData>
        </a:graphic>
      </p:graphicFrame>
      <p:pic>
        <p:nvPicPr>
          <p:cNvPr id="7" name="그래픽 6" descr="시계">
            <a:extLst>
              <a:ext uri="{FF2B5EF4-FFF2-40B4-BE49-F238E27FC236}">
                <a16:creationId xmlns:a16="http://schemas.microsoft.com/office/drawing/2014/main" id="{6D724621-A6DF-42BD-AA11-1D6B916C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822" y="93616"/>
            <a:ext cx="561703" cy="56170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5FFC930-D901-47BE-A259-8434B62B7C93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>
                <a:ea typeface="맑은 고딕"/>
              </a:rPr>
              <a:t>JSP</a:t>
            </a:r>
          </a:p>
        </p:txBody>
      </p:sp>
    </p:spTree>
    <p:extLst>
      <p:ext uri="{BB962C8B-B14F-4D97-AF65-F5344CB8AC3E}">
        <p14:creationId xmlns:p14="http://schemas.microsoft.com/office/powerpoint/2010/main" val="706002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4742</Words>
  <Application>Microsoft Office PowerPoint</Application>
  <PresentationFormat>와이드스크린</PresentationFormat>
  <Paragraphs>765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기능 구현 중...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kosmo</cp:lastModifiedBy>
  <cp:revision>257</cp:revision>
  <dcterms:created xsi:type="dcterms:W3CDTF">2021-10-15T07:29:04Z</dcterms:created>
  <dcterms:modified xsi:type="dcterms:W3CDTF">2021-10-19T02:16:40Z</dcterms:modified>
</cp:coreProperties>
</file>